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09" r:id="rId6"/>
    <p:sldId id="310" r:id="rId7"/>
    <p:sldId id="311" r:id="rId8"/>
    <p:sldId id="308" r:id="rId9"/>
    <p:sldId id="307" r:id="rId10"/>
    <p:sldId id="299" r:id="rId11"/>
    <p:sldId id="306" r:id="rId12"/>
    <p:sldId id="300" r:id="rId13"/>
    <p:sldId id="305" r:id="rId14"/>
    <p:sldId id="301" r:id="rId15"/>
    <p:sldId id="285" r:id="rId16"/>
    <p:sldId id="287" r:id="rId17"/>
    <p:sldId id="294" r:id="rId18"/>
    <p:sldId id="289" r:id="rId19"/>
    <p:sldId id="293" r:id="rId20"/>
    <p:sldId id="295" r:id="rId21"/>
    <p:sldId id="298" r:id="rId22"/>
    <p:sldId id="292" r:id="rId23"/>
    <p:sldId id="291" r:id="rId24"/>
    <p:sldId id="314" r:id="rId25"/>
    <p:sldId id="304" r:id="rId26"/>
    <p:sldId id="283" r:id="rId27"/>
    <p:sldId id="284" r:id="rId28"/>
    <p:sldId id="288" r:id="rId29"/>
    <p:sldId id="276" r:id="rId30"/>
    <p:sldId id="279" r:id="rId31"/>
    <p:sldId id="278" r:id="rId32"/>
    <p:sldId id="280" r:id="rId33"/>
    <p:sldId id="282" r:id="rId34"/>
    <p:sldId id="268" r:id="rId35"/>
    <p:sldId id="267" r:id="rId36"/>
    <p:sldId id="266" r:id="rId37"/>
    <p:sldId id="265" r:id="rId38"/>
    <p:sldId id="258" r:id="rId39"/>
    <p:sldId id="263" r:id="rId40"/>
    <p:sldId id="264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16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51.png"/><Relationship Id="rId39" Type="http://schemas.openxmlformats.org/officeDocument/2006/relationships/image" Target="../media/image102.png"/><Relationship Id="rId21" Type="http://schemas.openxmlformats.org/officeDocument/2006/relationships/image" Target="../media/image85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4.png"/><Relationship Id="rId44" Type="http://schemas.openxmlformats.org/officeDocument/2006/relationships/image" Target="../media/image107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20" Type="http://schemas.openxmlformats.org/officeDocument/2006/relationships/image" Target="../media/image84.png"/><Relationship Id="rId41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51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89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91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90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2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3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91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10" Type="http://schemas.openxmlformats.org/officeDocument/2006/relationships/image" Target="../media/image9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9" Type="http://schemas.openxmlformats.org/officeDocument/2006/relationships/image" Target="../media/image153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42" Type="http://schemas.openxmlformats.org/officeDocument/2006/relationships/image" Target="../media/image201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41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40" Type="http://schemas.openxmlformats.org/officeDocument/2006/relationships/image" Target="../media/image199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26" Type="http://schemas.openxmlformats.org/officeDocument/2006/relationships/image" Target="../media/image155.png"/><Relationship Id="rId39" Type="http://schemas.openxmlformats.org/officeDocument/2006/relationships/image" Target="../media/image238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29.png"/><Relationship Id="rId41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156.png"/><Relationship Id="rId40" Type="http://schemas.openxmlformats.org/officeDocument/2006/relationships/image" Target="../media/image239.png"/><Relationship Id="rId5" Type="http://schemas.openxmlformats.org/officeDocument/2006/relationships/image" Target="../media/image207.png"/><Relationship Id="rId15" Type="http://schemas.openxmlformats.org/officeDocument/2006/relationships/image" Target="../media/image154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2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12" Type="http://schemas.openxmlformats.org/officeDocument/2006/relationships/image" Target="../media/image214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149.png"/><Relationship Id="rId4" Type="http://schemas.openxmlformats.org/officeDocument/2006/relationships/image" Target="../media/image243.png"/><Relationship Id="rId9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2.png"/><Relationship Id="rId7" Type="http://schemas.openxmlformats.org/officeDocument/2006/relationships/image" Target="../media/image14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7.png"/><Relationship Id="rId7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5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2.png"/><Relationship Id="rId10" Type="http://schemas.openxmlformats.org/officeDocument/2006/relationships/image" Target="../media/image296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DB6A6D-4D49-23AB-8136-480870B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1" y="1394276"/>
            <a:ext cx="1791624" cy="236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1441999"/>
            <a:ext cx="2148735" cy="219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09" y="1349260"/>
            <a:ext cx="1804960" cy="2216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096933" y="1233408"/>
            <a:ext cx="2148735" cy="2401051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7" y="1799496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645652" y="1549498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0DDE0-8001-F784-D420-42597B8E9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694809"/>
            <a:ext cx="1993527" cy="23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87" y="1032113"/>
            <a:ext cx="2127208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9777048" y="662781"/>
            <a:ext cx="2036742" cy="2651923"/>
            <a:chOff x="9777048" y="662781"/>
            <a:chExt cx="2036742" cy="2651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066318" y="662781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-2.93788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61554</TotalTime>
  <Words>700</Words>
  <Application>Microsoft Office PowerPoint</Application>
  <PresentationFormat>Widescreen</PresentationFormat>
  <Paragraphs>125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236</cp:revision>
  <dcterms:created xsi:type="dcterms:W3CDTF">2023-07-26T17:49:20Z</dcterms:created>
  <dcterms:modified xsi:type="dcterms:W3CDTF">2025-02-26T17:38:26Z</dcterms:modified>
</cp:coreProperties>
</file>